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2" r:id="rId2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7" Type="http://schemas.openxmlformats.org/officeDocument/2006/relationships/slide" Target="slides/slide1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1" name="Google Shape;5111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7.xml"/><Relationship Id="rId3" Type="http://schemas.openxmlformats.org/officeDocument/2006/relationships/hyperlink" Target="http://www.educationworld.com/a_tech/tech/tech011.shtml" TargetMode="External"/></Relationships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p7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Why Create a WebQuest?</a:t>
            </a:r>
            <a:endParaRPr/>
          </a:p>
        </p:txBody>
      </p:sp>
      <p:sp>
        <p:nvSpPr>
          <p:cNvPr id="5114" name="Google Shape;5114;p713"/>
          <p:cNvSpPr txBox="1"/>
          <p:nvPr>
            <p:ph idx="1" type="body"/>
          </p:nvPr>
        </p:nvSpPr>
        <p:spPr>
          <a:xfrm>
            <a:off x="1147181" y="4724585"/>
            <a:ext cx="7820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400"/>
              <a:t>Source: Kenton Letkeman, </a:t>
            </a:r>
            <a:r>
              <a:rPr lang="zh-C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Consultant Tisdale School Division, Interviewed by Education World</a:t>
            </a:r>
            <a:endParaRPr sz="1400"/>
          </a:p>
        </p:txBody>
      </p:sp>
      <p:sp>
        <p:nvSpPr>
          <p:cNvPr id="5115" name="Google Shape;5115;p713"/>
          <p:cNvSpPr txBox="1"/>
          <p:nvPr/>
        </p:nvSpPr>
        <p:spPr>
          <a:xfrm>
            <a:off x="261245" y="993113"/>
            <a:ext cx="87186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"With many research projects, students feel that they are sucking up information and regurgitating it onto paper for no other reason than to get a good grade. WebQuests give students a task that allows them to use their imagination and problem-solving skills. The answers are not predefined and therefore must be discovered or created. Students must use their own </a:t>
            </a:r>
            <a:r>
              <a:rPr b="1" i="0" lang="zh-C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creative-thinking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zh-CN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problem-solving skills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find solutions to problems.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WebQuests are also a wonderful way of capturing students' imagination and allowing them to explore in a guided, meaningful manner. </a:t>
            </a:r>
            <a:r>
              <a:rPr b="1" i="0" lang="zh-CN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work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problem solving, and critical and creative thinking skills are becoming far more important in today's world than having students memorize predetermined content."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